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0" r:id="rId3"/>
    <p:sldId id="272" r:id="rId4"/>
    <p:sldId id="273" r:id="rId5"/>
    <p:sldId id="274" r:id="rId6"/>
    <p:sldId id="275" r:id="rId7"/>
    <p:sldId id="277" r:id="rId8"/>
    <p:sldId id="280" r:id="rId9"/>
    <p:sldId id="276" r:id="rId10"/>
    <p:sldId id="259" r:id="rId11"/>
    <p:sldId id="269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65" d="100"/>
          <a:sy n="65" d="100"/>
        </p:scale>
        <p:origin x="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Ягодные и грибные места</c:v>
                </c:pt>
                <c:pt idx="1">
                  <c:v>Школьный музей</c:v>
                </c:pt>
                <c:pt idx="2">
                  <c:v>Интересные люди</c:v>
                </c:pt>
                <c:pt idx="3">
                  <c:v>Храм Святой Троицы</c:v>
                </c:pt>
                <c:pt idx="4">
                  <c:v>Пруд, речка Поволоска</c:v>
                </c:pt>
                <c:pt idx="5">
                  <c:v>Липовая роща</c:v>
                </c:pt>
                <c:pt idx="6">
                  <c:v>Бобры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29E41-EABC-450D-B989-9C35C43A087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F1766-A230-485E-9335-6161E0B6516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Объекты природы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560859-9867-4733-9861-08A53EA0F17D}" type="parTrans" cxnId="{65A60CC0-52FA-4E31-B42B-955486DC8FCA}">
      <dgm:prSet/>
      <dgm:spPr/>
      <dgm:t>
        <a:bodyPr/>
        <a:lstStyle/>
        <a:p>
          <a:endParaRPr lang="ru-RU"/>
        </a:p>
      </dgm:t>
    </dgm:pt>
    <dgm:pt modelId="{3C8F062B-8DDE-4EA3-935B-15418472D3BC}" type="sibTrans" cxnId="{65A60CC0-52FA-4E31-B42B-955486DC8FCA}">
      <dgm:prSet/>
      <dgm:spPr/>
      <dgm:t>
        <a:bodyPr/>
        <a:lstStyle/>
        <a:p>
          <a:endParaRPr lang="ru-RU"/>
        </a:p>
      </dgm:t>
    </dgm:pt>
    <dgm:pt modelId="{3469E7C2-DAC4-4948-8BF3-0BF4A61EA2B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Храм Святой Троицы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4C5F9C-FC7B-4B8F-89DD-151D3BF91FE7}" type="parTrans" cxnId="{2923EF92-F6FB-46FE-989D-5EC5FA626B2B}">
      <dgm:prSet/>
      <dgm:spPr/>
      <dgm:t>
        <a:bodyPr/>
        <a:lstStyle/>
        <a:p>
          <a:endParaRPr lang="ru-RU"/>
        </a:p>
      </dgm:t>
    </dgm:pt>
    <dgm:pt modelId="{021CAED8-F34F-4B25-8FA3-6493ED3A7792}" type="sibTrans" cxnId="{2923EF92-F6FB-46FE-989D-5EC5FA626B2B}">
      <dgm:prSet/>
      <dgm:spPr/>
      <dgm:t>
        <a:bodyPr/>
        <a:lstStyle/>
        <a:p>
          <a:endParaRPr lang="ru-RU"/>
        </a:p>
      </dgm:t>
    </dgm:pt>
    <dgm:pt modelId="{1AE7BB2B-DFBA-444A-82BB-C1447BD6B95E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Интересные люди (односельчане)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1FED04-962A-4836-A152-C4CCCB9F26A9}" type="parTrans" cxnId="{555088F3-2BFF-48D4-802D-D7D17AE5C66D}">
      <dgm:prSet/>
      <dgm:spPr/>
      <dgm:t>
        <a:bodyPr/>
        <a:lstStyle/>
        <a:p>
          <a:endParaRPr lang="ru-RU"/>
        </a:p>
      </dgm:t>
    </dgm:pt>
    <dgm:pt modelId="{F37044D6-F3C0-429E-9A25-87E9F2A7AEDA}" type="sibTrans" cxnId="{555088F3-2BFF-48D4-802D-D7D17AE5C66D}">
      <dgm:prSet/>
      <dgm:spPr/>
      <dgm:t>
        <a:bodyPr/>
        <a:lstStyle/>
        <a:p>
          <a:endParaRPr lang="ru-RU"/>
        </a:p>
      </dgm:t>
    </dgm:pt>
    <dgm:pt modelId="{8682BE2A-2133-43BB-9C1E-2E61E8B0D41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Бобры</a:t>
          </a:r>
          <a:r>
            <a:rPr lang="ru-RU" sz="2100" dirty="0" smtClean="0"/>
            <a:t> </a:t>
          </a:r>
          <a:endParaRPr lang="ru-RU" sz="2100" dirty="0"/>
        </a:p>
      </dgm:t>
    </dgm:pt>
    <dgm:pt modelId="{C7317237-7BF0-4C6E-8DEC-FFC68612B13E}" type="parTrans" cxnId="{460911DE-42DF-44B4-9D6A-023E52267256}">
      <dgm:prSet/>
      <dgm:spPr/>
      <dgm:t>
        <a:bodyPr/>
        <a:lstStyle/>
        <a:p>
          <a:endParaRPr lang="ru-RU"/>
        </a:p>
      </dgm:t>
    </dgm:pt>
    <dgm:pt modelId="{2D0BD507-CC52-41E7-8702-1FD71199BD89}" type="sibTrans" cxnId="{460911DE-42DF-44B4-9D6A-023E52267256}">
      <dgm:prSet/>
      <dgm:spPr/>
      <dgm:t>
        <a:bodyPr/>
        <a:lstStyle/>
        <a:p>
          <a:endParaRPr lang="ru-RU"/>
        </a:p>
      </dgm:t>
    </dgm:pt>
    <dgm:pt modelId="{42EAC4B8-8177-43DA-8473-D3042BD0813C}">
      <dgm:prSet phldrT="[Текст]"/>
      <dgm:spPr/>
      <dgm:t>
        <a:bodyPr/>
        <a:lstStyle/>
        <a:p>
          <a:endParaRPr lang="ru-RU"/>
        </a:p>
      </dgm:t>
    </dgm:pt>
    <dgm:pt modelId="{4A6AB134-548A-4987-8A7F-EB3E322822EF}" type="parTrans" cxnId="{743BA9B4-62A5-47A6-AEC7-1EDEE8E74778}">
      <dgm:prSet/>
      <dgm:spPr/>
      <dgm:t>
        <a:bodyPr/>
        <a:lstStyle/>
        <a:p>
          <a:endParaRPr lang="ru-RU"/>
        </a:p>
      </dgm:t>
    </dgm:pt>
    <dgm:pt modelId="{CA8F247A-2903-46C4-8992-9F0FA7790008}" type="sibTrans" cxnId="{743BA9B4-62A5-47A6-AEC7-1EDEE8E74778}">
      <dgm:prSet/>
      <dgm:spPr/>
      <dgm:t>
        <a:bodyPr/>
        <a:lstStyle/>
        <a:p>
          <a:endParaRPr lang="ru-RU"/>
        </a:p>
      </dgm:t>
    </dgm:pt>
    <dgm:pt modelId="{CC1F9476-2BC1-44C3-9725-47780D34C61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Пруд,  речка </a:t>
          </a:r>
          <a:r>
            <a:rPr lang="ru-RU" sz="20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Поволоска</a:t>
          </a:r>
          <a:endParaRPr lang="ru-RU" sz="20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2E8D9F-A3E2-4601-A299-325678878983}" type="sibTrans" cxnId="{1A15895D-C508-4841-B4B2-0A391859B830}">
      <dgm:prSet/>
      <dgm:spPr/>
      <dgm:t>
        <a:bodyPr/>
        <a:lstStyle/>
        <a:p>
          <a:endParaRPr lang="ru-RU"/>
        </a:p>
      </dgm:t>
    </dgm:pt>
    <dgm:pt modelId="{02B88B17-CEB4-4FFE-91F0-3323D6B72E06}" type="parTrans" cxnId="{1A15895D-C508-4841-B4B2-0A391859B830}">
      <dgm:prSet/>
      <dgm:spPr/>
      <dgm:t>
        <a:bodyPr/>
        <a:lstStyle/>
        <a:p>
          <a:endParaRPr lang="ru-RU"/>
        </a:p>
      </dgm:t>
    </dgm:pt>
    <dgm:pt modelId="{CD690550-578A-4F01-8FAB-958D543C48C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Ягодные и грибные  места</a:t>
          </a:r>
          <a:endParaRPr lang="ru-RU" sz="20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53A5CF-A780-4297-B325-B60C058185CC}" type="parTrans" cxnId="{54936A2F-9549-4E81-B02E-C12E03E68957}">
      <dgm:prSet/>
      <dgm:spPr/>
      <dgm:t>
        <a:bodyPr/>
        <a:lstStyle/>
        <a:p>
          <a:endParaRPr lang="ru-RU"/>
        </a:p>
      </dgm:t>
    </dgm:pt>
    <dgm:pt modelId="{2E653C67-0937-4CB5-8126-08F000741C72}" type="sibTrans" cxnId="{54936A2F-9549-4E81-B02E-C12E03E68957}">
      <dgm:prSet/>
      <dgm:spPr/>
      <dgm:t>
        <a:bodyPr/>
        <a:lstStyle/>
        <a:p>
          <a:endParaRPr lang="ru-RU"/>
        </a:p>
      </dgm:t>
    </dgm:pt>
    <dgm:pt modelId="{8F675505-5A52-477B-BECF-3FF4EA1E2C38}">
      <dgm:prSet phldrT="[Текст]" custT="1"/>
      <dgm:spPr/>
      <dgm:t>
        <a:bodyPr/>
        <a:lstStyle/>
        <a:p>
          <a:endParaRPr lang="ru-RU"/>
        </a:p>
      </dgm:t>
    </dgm:pt>
    <dgm:pt modelId="{877C48FE-8820-4D18-B6B1-C9B6E35207E7}" type="parTrans" cxnId="{86A2D17C-B818-40FE-9035-E641B178AEA6}">
      <dgm:prSet/>
      <dgm:spPr/>
      <dgm:t>
        <a:bodyPr/>
        <a:lstStyle/>
        <a:p>
          <a:endParaRPr lang="ru-RU"/>
        </a:p>
      </dgm:t>
    </dgm:pt>
    <dgm:pt modelId="{BA4A3ED9-4E20-4359-9162-97610E832771}" type="sibTrans" cxnId="{86A2D17C-B818-40FE-9035-E641B178AEA6}">
      <dgm:prSet/>
      <dgm:spPr/>
      <dgm:t>
        <a:bodyPr/>
        <a:lstStyle/>
        <a:p>
          <a:endParaRPr lang="ru-RU"/>
        </a:p>
      </dgm:t>
    </dgm:pt>
    <dgm:pt modelId="{60E9C1CA-D97B-4BAE-9B03-BFC89C0AC03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Липовая роща</a:t>
          </a:r>
          <a:endParaRPr lang="ru-RU" sz="20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348006-D7D7-4A42-8020-64AB2B436BE5}" type="parTrans" cxnId="{4520631C-A2A1-408B-8594-3E04539F6FFF}">
      <dgm:prSet/>
      <dgm:spPr/>
      <dgm:t>
        <a:bodyPr/>
        <a:lstStyle/>
        <a:p>
          <a:endParaRPr lang="ru-RU"/>
        </a:p>
      </dgm:t>
    </dgm:pt>
    <dgm:pt modelId="{E7A94E78-C6CD-42E7-B1DE-ACF8EB54B569}" type="sibTrans" cxnId="{4520631C-A2A1-408B-8594-3E04539F6FFF}">
      <dgm:prSet/>
      <dgm:spPr/>
      <dgm:t>
        <a:bodyPr/>
        <a:lstStyle/>
        <a:p>
          <a:endParaRPr lang="ru-RU"/>
        </a:p>
      </dgm:t>
    </dgm:pt>
    <dgm:pt modelId="{A51FC296-E11E-4E8D-B1B5-E84E8120B21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Школьный музей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1581B3-1909-4025-829F-62E88E2F5659}" type="parTrans" cxnId="{14513D00-9E3A-4AF3-9C15-C847BFD44134}">
      <dgm:prSet/>
      <dgm:spPr/>
      <dgm:t>
        <a:bodyPr/>
        <a:lstStyle/>
        <a:p>
          <a:endParaRPr lang="ru-RU"/>
        </a:p>
      </dgm:t>
    </dgm:pt>
    <dgm:pt modelId="{27DD0277-7991-4C1B-8753-ADB0D0640184}" type="sibTrans" cxnId="{14513D00-9E3A-4AF3-9C15-C847BFD44134}">
      <dgm:prSet/>
      <dgm:spPr/>
      <dgm:t>
        <a:bodyPr/>
        <a:lstStyle/>
        <a:p>
          <a:endParaRPr lang="ru-RU"/>
        </a:p>
      </dgm:t>
    </dgm:pt>
    <dgm:pt modelId="{9DA2558F-44B0-41E9-86E9-8537B57D24E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Чем заинтересовать гостей?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533D46-AF95-4D64-8545-7184E00981F2}" type="sibTrans" cxnId="{EC1958A8-C220-491C-BF9E-BB8C7AC39C82}">
      <dgm:prSet/>
      <dgm:spPr/>
      <dgm:t>
        <a:bodyPr/>
        <a:lstStyle/>
        <a:p>
          <a:endParaRPr lang="ru-RU"/>
        </a:p>
      </dgm:t>
    </dgm:pt>
    <dgm:pt modelId="{A53574E8-B978-4716-9F8C-BDAED30A7093}" type="parTrans" cxnId="{EC1958A8-C220-491C-BF9E-BB8C7AC39C82}">
      <dgm:prSet/>
      <dgm:spPr/>
      <dgm:t>
        <a:bodyPr/>
        <a:lstStyle/>
        <a:p>
          <a:endParaRPr lang="ru-RU"/>
        </a:p>
      </dgm:t>
    </dgm:pt>
    <dgm:pt modelId="{5184F911-86E5-4AF2-94E9-A8C679BEDBA7}" type="pres">
      <dgm:prSet presAssocID="{9D229E41-EABC-450D-B989-9C35C43A087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CFFF0AD-C89A-4E46-B2EE-DCF26EC23F40}" type="pres">
      <dgm:prSet presAssocID="{9DA2558F-44B0-41E9-86E9-8537B57D24EA}" presName="textCenter" presStyleLbl="node1" presStyleIdx="0" presStyleCnt="9" custScaleX="175255" custScaleY="116702" custLinFactNeighborX="33967" custLinFactNeighborY="-6524"/>
      <dgm:spPr/>
      <dgm:t>
        <a:bodyPr/>
        <a:lstStyle/>
        <a:p>
          <a:endParaRPr lang="ru-RU"/>
        </a:p>
      </dgm:t>
    </dgm:pt>
    <dgm:pt modelId="{7A5EF23D-2BD7-460F-9E01-490C3428B4AE}" type="pres">
      <dgm:prSet presAssocID="{9DA2558F-44B0-41E9-86E9-8537B57D24EA}" presName="cycle_1" presStyleCnt="0"/>
      <dgm:spPr/>
    </dgm:pt>
    <dgm:pt modelId="{434A28F6-D035-42E2-9985-FDE2417DB5FA}" type="pres">
      <dgm:prSet presAssocID="{B17F1766-A230-485E-9335-6161E0B6516A}" presName="childCenter1" presStyleLbl="node1" presStyleIdx="1" presStyleCnt="9" custScaleX="234832" custScaleY="208162" custLinFactNeighborX="13582" custLinFactNeighborY="-1378"/>
      <dgm:spPr/>
      <dgm:t>
        <a:bodyPr/>
        <a:lstStyle/>
        <a:p>
          <a:endParaRPr lang="ru-RU"/>
        </a:p>
      </dgm:t>
    </dgm:pt>
    <dgm:pt modelId="{E6BAAF31-A8CC-4665-BE73-6CDFD94F79B2}" type="pres">
      <dgm:prSet presAssocID="{C7317237-7BF0-4C6E-8DEC-FFC68612B13E}" presName="Name141" presStyleLbl="parChTrans1D3" presStyleIdx="0" presStyleCnt="4"/>
      <dgm:spPr/>
      <dgm:t>
        <a:bodyPr/>
        <a:lstStyle/>
        <a:p>
          <a:endParaRPr lang="ru-RU"/>
        </a:p>
      </dgm:t>
    </dgm:pt>
    <dgm:pt modelId="{63E27275-91F2-4A53-8F9E-6EF457B4CBB9}" type="pres">
      <dgm:prSet presAssocID="{8682BE2A-2133-43BB-9C1E-2E61E8B0D41A}" presName="text1" presStyleLbl="node1" presStyleIdx="2" presStyleCnt="9" custScaleX="192044" custScaleY="125966" custRadScaleRad="119532" custRadScaleInc="-66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87153-6081-4BA7-8BA6-F27A63CDC1F7}" type="pres">
      <dgm:prSet presAssocID="{02B88B17-CEB4-4FFE-91F0-3323D6B72E06}" presName="Name141" presStyleLbl="parChTrans1D3" presStyleIdx="1" presStyleCnt="4"/>
      <dgm:spPr/>
      <dgm:t>
        <a:bodyPr/>
        <a:lstStyle/>
        <a:p>
          <a:endParaRPr lang="ru-RU"/>
        </a:p>
      </dgm:t>
    </dgm:pt>
    <dgm:pt modelId="{8D7443B5-4867-4AC3-ABC6-3DC30A5644C9}" type="pres">
      <dgm:prSet presAssocID="{CC1F9476-2BC1-44C3-9725-47780D34C61C}" presName="text1" presStyleLbl="node1" presStyleIdx="3" presStyleCnt="9" custScaleX="570221" custScaleY="123636" custRadScaleRad="148158" custRadScaleInc="164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4E2D2-37A1-48F5-B308-7A26E4807050}" type="pres">
      <dgm:prSet presAssocID="{5553A5CF-A780-4297-B325-B60C058185CC}" presName="Name141" presStyleLbl="parChTrans1D3" presStyleIdx="2" presStyleCnt="4"/>
      <dgm:spPr/>
      <dgm:t>
        <a:bodyPr/>
        <a:lstStyle/>
        <a:p>
          <a:endParaRPr lang="ru-RU"/>
        </a:p>
      </dgm:t>
    </dgm:pt>
    <dgm:pt modelId="{E2855E30-94E1-49F7-A099-D09B903CF101}" type="pres">
      <dgm:prSet presAssocID="{CD690550-578A-4F01-8FAB-958D543C48CA}" presName="text1" presStyleLbl="node1" presStyleIdx="4" presStyleCnt="9" custFlipHor="1" custScaleX="328115" custScaleY="127063" custRadScaleRad="172889" custRadScaleInc="144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DE4BB-4F38-4137-B3EC-6C2C53EA911F}" type="pres">
      <dgm:prSet presAssocID="{5A348006-D7D7-4A42-8020-64AB2B436BE5}" presName="Name141" presStyleLbl="parChTrans1D3" presStyleIdx="3" presStyleCnt="4"/>
      <dgm:spPr/>
      <dgm:t>
        <a:bodyPr/>
        <a:lstStyle/>
        <a:p>
          <a:endParaRPr lang="ru-RU"/>
        </a:p>
      </dgm:t>
    </dgm:pt>
    <dgm:pt modelId="{06FBFB4E-A9D0-4B2F-A6F1-7C9CD53A2639}" type="pres">
      <dgm:prSet presAssocID="{60E9C1CA-D97B-4BAE-9B03-BFC89C0AC03D}" presName="text1" presStyleLbl="node1" presStyleIdx="5" presStyleCnt="9" custScaleX="295632" custRadScaleRad="136387" custRadScaleInc="-255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E1DA9-F59E-4288-8E90-B6CAC35EE8FD}" type="pres">
      <dgm:prSet presAssocID="{33560859-9867-4733-9861-08A53EA0F17D}" presName="Name144" presStyleLbl="parChTrans1D2" presStyleIdx="0" presStyleCnt="4"/>
      <dgm:spPr/>
      <dgm:t>
        <a:bodyPr/>
        <a:lstStyle/>
        <a:p>
          <a:endParaRPr lang="ru-RU"/>
        </a:p>
      </dgm:t>
    </dgm:pt>
    <dgm:pt modelId="{B71164EF-836C-449F-851B-0CA15165F412}" type="pres">
      <dgm:prSet presAssocID="{9DA2558F-44B0-41E9-86E9-8537B57D24EA}" presName="cycle_2" presStyleCnt="0"/>
      <dgm:spPr/>
    </dgm:pt>
    <dgm:pt modelId="{0F8F57AA-0BD1-457D-869A-977D8686395C}" type="pres">
      <dgm:prSet presAssocID="{3469E7C2-DAC4-4948-8BF3-0BF4A61EA2BE}" presName="childCenter2" presStyleLbl="node1" presStyleIdx="6" presStyleCnt="9" custScaleX="207720" custScaleY="128104" custLinFactNeighborX="21971" custLinFactNeighborY="-1975"/>
      <dgm:spPr/>
      <dgm:t>
        <a:bodyPr/>
        <a:lstStyle/>
        <a:p>
          <a:endParaRPr lang="ru-RU"/>
        </a:p>
      </dgm:t>
    </dgm:pt>
    <dgm:pt modelId="{AD3445BC-3952-4429-ABD1-84D60BD49AAB}" type="pres">
      <dgm:prSet presAssocID="{C34C5F9C-FC7B-4B8F-89DD-151D3BF91FE7}" presName="Name221" presStyleLbl="parChTrans1D2" presStyleIdx="1" presStyleCnt="4"/>
      <dgm:spPr/>
      <dgm:t>
        <a:bodyPr/>
        <a:lstStyle/>
        <a:p>
          <a:endParaRPr lang="ru-RU"/>
        </a:p>
      </dgm:t>
    </dgm:pt>
    <dgm:pt modelId="{AAC176EB-18B5-403B-828E-DFD08DDC8E94}" type="pres">
      <dgm:prSet presAssocID="{9DA2558F-44B0-41E9-86E9-8537B57D24EA}" presName="cycle_3" presStyleCnt="0"/>
      <dgm:spPr/>
    </dgm:pt>
    <dgm:pt modelId="{61C717AD-2981-4E5C-BA2B-FBB3F609F433}" type="pres">
      <dgm:prSet presAssocID="{1AE7BB2B-DFBA-444A-82BB-C1447BD6B95E}" presName="childCenter3" presStyleLbl="node1" presStyleIdx="7" presStyleCnt="9" custScaleX="237044" custScaleY="110490" custLinFactNeighborX="11830" custLinFactNeighborY="-22710"/>
      <dgm:spPr/>
      <dgm:t>
        <a:bodyPr/>
        <a:lstStyle/>
        <a:p>
          <a:endParaRPr lang="ru-RU"/>
        </a:p>
      </dgm:t>
    </dgm:pt>
    <dgm:pt modelId="{654BF45D-F053-4ADF-9916-57D46FD98899}" type="pres">
      <dgm:prSet presAssocID="{831FED04-962A-4836-A152-C4CCCB9F26A9}" presName="Name288" presStyleLbl="parChTrans1D2" presStyleIdx="2" presStyleCnt="4"/>
      <dgm:spPr/>
      <dgm:t>
        <a:bodyPr/>
        <a:lstStyle/>
        <a:p>
          <a:endParaRPr lang="ru-RU"/>
        </a:p>
      </dgm:t>
    </dgm:pt>
    <dgm:pt modelId="{3E1078CF-90E5-4D1F-8E93-2DF5A49BF1E5}" type="pres">
      <dgm:prSet presAssocID="{9DA2558F-44B0-41E9-86E9-8537B57D24EA}" presName="cycle_4" presStyleCnt="0"/>
      <dgm:spPr/>
    </dgm:pt>
    <dgm:pt modelId="{BE27FD0B-2900-4C9D-8435-50959366ECD7}" type="pres">
      <dgm:prSet presAssocID="{A51FC296-E11E-4E8D-B1B5-E84E8120B213}" presName="childCenter4" presStyleLbl="node1" presStyleIdx="8" presStyleCnt="9" custScaleX="208079" custScaleY="136748"/>
      <dgm:spPr/>
      <dgm:t>
        <a:bodyPr/>
        <a:lstStyle/>
        <a:p>
          <a:endParaRPr lang="ru-RU"/>
        </a:p>
      </dgm:t>
    </dgm:pt>
    <dgm:pt modelId="{2A262237-6C7A-466C-9F66-6C25F4159191}" type="pres">
      <dgm:prSet presAssocID="{6B1581B3-1909-4025-829F-62E88E2F5659}" presName="Name345" presStyleLbl="parChTrans1D2" presStyleIdx="3" presStyleCnt="4"/>
      <dgm:spPr/>
      <dgm:t>
        <a:bodyPr/>
        <a:lstStyle/>
        <a:p>
          <a:endParaRPr lang="ru-RU"/>
        </a:p>
      </dgm:t>
    </dgm:pt>
  </dgm:ptLst>
  <dgm:cxnLst>
    <dgm:cxn modelId="{D42CD43F-40F0-445D-A2B9-4AA5EF9BC015}" type="presOf" srcId="{A51FC296-E11E-4E8D-B1B5-E84E8120B213}" destId="{BE27FD0B-2900-4C9D-8435-50959366ECD7}" srcOrd="0" destOrd="0" presId="urn:microsoft.com/office/officeart/2008/layout/RadialCluster"/>
    <dgm:cxn modelId="{13BF544F-E3DF-4DFD-946C-E93A139B58BD}" type="presOf" srcId="{8682BE2A-2133-43BB-9C1E-2E61E8B0D41A}" destId="{63E27275-91F2-4A53-8F9E-6EF457B4CBB9}" srcOrd="0" destOrd="0" presId="urn:microsoft.com/office/officeart/2008/layout/RadialCluster"/>
    <dgm:cxn modelId="{555088F3-2BFF-48D4-802D-D7D17AE5C66D}" srcId="{9DA2558F-44B0-41E9-86E9-8537B57D24EA}" destId="{1AE7BB2B-DFBA-444A-82BB-C1447BD6B95E}" srcOrd="2" destOrd="0" parTransId="{831FED04-962A-4836-A152-C4CCCB9F26A9}" sibTransId="{F37044D6-F3C0-429E-9A25-87E9F2A7AEDA}"/>
    <dgm:cxn modelId="{460911DE-42DF-44B4-9D6A-023E52267256}" srcId="{B17F1766-A230-485E-9335-6161E0B6516A}" destId="{8682BE2A-2133-43BB-9C1E-2E61E8B0D41A}" srcOrd="0" destOrd="0" parTransId="{C7317237-7BF0-4C6E-8DEC-FFC68612B13E}" sibTransId="{2D0BD507-CC52-41E7-8702-1FD71199BD89}"/>
    <dgm:cxn modelId="{0B467939-AF1F-4CA7-AC40-8B004CBAFC8F}" type="presOf" srcId="{3469E7C2-DAC4-4948-8BF3-0BF4A61EA2BE}" destId="{0F8F57AA-0BD1-457D-869A-977D8686395C}" srcOrd="0" destOrd="0" presId="urn:microsoft.com/office/officeart/2008/layout/RadialCluster"/>
    <dgm:cxn modelId="{2923EF92-F6FB-46FE-989D-5EC5FA626B2B}" srcId="{9DA2558F-44B0-41E9-86E9-8537B57D24EA}" destId="{3469E7C2-DAC4-4948-8BF3-0BF4A61EA2BE}" srcOrd="1" destOrd="0" parTransId="{C34C5F9C-FC7B-4B8F-89DD-151D3BF91FE7}" sibTransId="{021CAED8-F34F-4B25-8FA3-6493ED3A7792}"/>
    <dgm:cxn modelId="{743BA9B4-62A5-47A6-AEC7-1EDEE8E74778}" srcId="{9D229E41-EABC-450D-B989-9C35C43A087E}" destId="{42EAC4B8-8177-43DA-8473-D3042BD0813C}" srcOrd="2" destOrd="0" parTransId="{4A6AB134-548A-4987-8A7F-EB3E322822EF}" sibTransId="{CA8F247A-2903-46C4-8992-9F0FA7790008}"/>
    <dgm:cxn modelId="{54936A2F-9549-4E81-B02E-C12E03E68957}" srcId="{B17F1766-A230-485E-9335-6161E0B6516A}" destId="{CD690550-578A-4F01-8FAB-958D543C48CA}" srcOrd="2" destOrd="0" parTransId="{5553A5CF-A780-4297-B325-B60C058185CC}" sibTransId="{2E653C67-0937-4CB5-8126-08F000741C72}"/>
    <dgm:cxn modelId="{EC1958A8-C220-491C-BF9E-BB8C7AC39C82}" srcId="{9D229E41-EABC-450D-B989-9C35C43A087E}" destId="{9DA2558F-44B0-41E9-86E9-8537B57D24EA}" srcOrd="0" destOrd="0" parTransId="{A53574E8-B978-4716-9F8C-BDAED30A7093}" sibTransId="{EE533D46-AF95-4D64-8545-7184E00981F2}"/>
    <dgm:cxn modelId="{0AC2C45C-7B9F-4879-B3FF-09BAC3ADF361}" type="presOf" srcId="{CC1F9476-2BC1-44C3-9725-47780D34C61C}" destId="{8D7443B5-4867-4AC3-ABC6-3DC30A5644C9}" srcOrd="0" destOrd="0" presId="urn:microsoft.com/office/officeart/2008/layout/RadialCluster"/>
    <dgm:cxn modelId="{10317D07-D9D8-456B-B0FC-CC3C120B3D56}" type="presOf" srcId="{C34C5F9C-FC7B-4B8F-89DD-151D3BF91FE7}" destId="{AD3445BC-3952-4429-ABD1-84D60BD49AAB}" srcOrd="0" destOrd="0" presId="urn:microsoft.com/office/officeart/2008/layout/RadialCluster"/>
    <dgm:cxn modelId="{DD3FD231-55EA-4030-A129-829146C0CE11}" type="presOf" srcId="{60E9C1CA-D97B-4BAE-9B03-BFC89C0AC03D}" destId="{06FBFB4E-A9D0-4B2F-A6F1-7C9CD53A2639}" srcOrd="0" destOrd="0" presId="urn:microsoft.com/office/officeart/2008/layout/RadialCluster"/>
    <dgm:cxn modelId="{F1D5E25E-BA8B-48FE-9B70-C632ADC9650F}" type="presOf" srcId="{02B88B17-CEB4-4FFE-91F0-3323D6B72E06}" destId="{C5787153-6081-4BA7-8BA6-F27A63CDC1F7}" srcOrd="0" destOrd="0" presId="urn:microsoft.com/office/officeart/2008/layout/RadialCluster"/>
    <dgm:cxn modelId="{E0991845-B7A8-45F8-B314-436CDC137236}" type="presOf" srcId="{5A348006-D7D7-4A42-8020-64AB2B436BE5}" destId="{DA4DE4BB-4F38-4137-B3EC-6C2C53EA911F}" srcOrd="0" destOrd="0" presId="urn:microsoft.com/office/officeart/2008/layout/RadialCluster"/>
    <dgm:cxn modelId="{FB2B9084-F64C-4AF7-8C1E-CA249AB81DD0}" type="presOf" srcId="{5553A5CF-A780-4297-B325-B60C058185CC}" destId="{7984E2D2-37A1-48F5-B308-7A26E4807050}" srcOrd="0" destOrd="0" presId="urn:microsoft.com/office/officeart/2008/layout/RadialCluster"/>
    <dgm:cxn modelId="{AB4D23BA-503B-4A6C-85FC-48400DCA840B}" type="presOf" srcId="{1AE7BB2B-DFBA-444A-82BB-C1447BD6B95E}" destId="{61C717AD-2981-4E5C-BA2B-FBB3F609F433}" srcOrd="0" destOrd="0" presId="urn:microsoft.com/office/officeart/2008/layout/RadialCluster"/>
    <dgm:cxn modelId="{E1DCFB1C-B7F7-4065-A195-75C5D6304DFE}" type="presOf" srcId="{33560859-9867-4733-9861-08A53EA0F17D}" destId="{8E1E1DA9-F59E-4288-8E90-B6CAC35EE8FD}" srcOrd="0" destOrd="0" presId="urn:microsoft.com/office/officeart/2008/layout/RadialCluster"/>
    <dgm:cxn modelId="{D5E8307A-D50B-473D-A332-FAFE65AA975A}" type="presOf" srcId="{9D229E41-EABC-450D-B989-9C35C43A087E}" destId="{5184F911-86E5-4AF2-94E9-A8C679BEDBA7}" srcOrd="0" destOrd="0" presId="urn:microsoft.com/office/officeart/2008/layout/RadialCluster"/>
    <dgm:cxn modelId="{98379B01-B5B5-4534-926D-1FB457B9ADA1}" type="presOf" srcId="{B17F1766-A230-485E-9335-6161E0B6516A}" destId="{434A28F6-D035-42E2-9985-FDE2417DB5FA}" srcOrd="0" destOrd="0" presId="urn:microsoft.com/office/officeart/2008/layout/RadialCluster"/>
    <dgm:cxn modelId="{D108D336-795F-46E6-9786-8684DE0DFC03}" type="presOf" srcId="{9DA2558F-44B0-41E9-86E9-8537B57D24EA}" destId="{9CFFF0AD-C89A-4E46-B2EE-DCF26EC23F40}" srcOrd="0" destOrd="0" presId="urn:microsoft.com/office/officeart/2008/layout/RadialCluster"/>
    <dgm:cxn modelId="{65A60CC0-52FA-4E31-B42B-955486DC8FCA}" srcId="{9DA2558F-44B0-41E9-86E9-8537B57D24EA}" destId="{B17F1766-A230-485E-9335-6161E0B6516A}" srcOrd="0" destOrd="0" parTransId="{33560859-9867-4733-9861-08A53EA0F17D}" sibTransId="{3C8F062B-8DDE-4EA3-935B-15418472D3BC}"/>
    <dgm:cxn modelId="{14513D00-9E3A-4AF3-9C15-C847BFD44134}" srcId="{9DA2558F-44B0-41E9-86E9-8537B57D24EA}" destId="{A51FC296-E11E-4E8D-B1B5-E84E8120B213}" srcOrd="3" destOrd="0" parTransId="{6B1581B3-1909-4025-829F-62E88E2F5659}" sibTransId="{27DD0277-7991-4C1B-8753-ADB0D0640184}"/>
    <dgm:cxn modelId="{86A2D17C-B818-40FE-9035-E641B178AEA6}" srcId="{9D229E41-EABC-450D-B989-9C35C43A087E}" destId="{8F675505-5A52-477B-BECF-3FF4EA1E2C38}" srcOrd="1" destOrd="0" parTransId="{877C48FE-8820-4D18-B6B1-C9B6E35207E7}" sibTransId="{BA4A3ED9-4E20-4359-9162-97610E832771}"/>
    <dgm:cxn modelId="{F7AA1947-432B-4565-A1B2-C19C4F72D880}" type="presOf" srcId="{CD690550-578A-4F01-8FAB-958D543C48CA}" destId="{E2855E30-94E1-49F7-A099-D09B903CF101}" srcOrd="0" destOrd="0" presId="urn:microsoft.com/office/officeart/2008/layout/RadialCluster"/>
    <dgm:cxn modelId="{9FB7CEAF-DCA0-4827-926F-483ABA0AA68C}" type="presOf" srcId="{6B1581B3-1909-4025-829F-62E88E2F5659}" destId="{2A262237-6C7A-466C-9F66-6C25F4159191}" srcOrd="0" destOrd="0" presId="urn:microsoft.com/office/officeart/2008/layout/RadialCluster"/>
    <dgm:cxn modelId="{1A15895D-C508-4841-B4B2-0A391859B830}" srcId="{B17F1766-A230-485E-9335-6161E0B6516A}" destId="{CC1F9476-2BC1-44C3-9725-47780D34C61C}" srcOrd="1" destOrd="0" parTransId="{02B88B17-CEB4-4FFE-91F0-3323D6B72E06}" sibTransId="{D62E8D9F-A3E2-4601-A299-325678878983}"/>
    <dgm:cxn modelId="{7290DAB5-A42D-497D-9014-1A0E299DF21C}" type="presOf" srcId="{C7317237-7BF0-4C6E-8DEC-FFC68612B13E}" destId="{E6BAAF31-A8CC-4665-BE73-6CDFD94F79B2}" srcOrd="0" destOrd="0" presId="urn:microsoft.com/office/officeart/2008/layout/RadialCluster"/>
    <dgm:cxn modelId="{E1AF1C92-7491-4289-9385-A6AF7922A5FD}" type="presOf" srcId="{831FED04-962A-4836-A152-C4CCCB9F26A9}" destId="{654BF45D-F053-4ADF-9916-57D46FD98899}" srcOrd="0" destOrd="0" presId="urn:microsoft.com/office/officeart/2008/layout/RadialCluster"/>
    <dgm:cxn modelId="{4520631C-A2A1-408B-8594-3E04539F6FFF}" srcId="{B17F1766-A230-485E-9335-6161E0B6516A}" destId="{60E9C1CA-D97B-4BAE-9B03-BFC89C0AC03D}" srcOrd="3" destOrd="0" parTransId="{5A348006-D7D7-4A42-8020-64AB2B436BE5}" sibTransId="{E7A94E78-C6CD-42E7-B1DE-ACF8EB54B569}"/>
    <dgm:cxn modelId="{FDC8D40C-676D-481D-AB48-DA25BF3BF173}" type="presParOf" srcId="{5184F911-86E5-4AF2-94E9-A8C679BEDBA7}" destId="{9CFFF0AD-C89A-4E46-B2EE-DCF26EC23F40}" srcOrd="0" destOrd="0" presId="urn:microsoft.com/office/officeart/2008/layout/RadialCluster"/>
    <dgm:cxn modelId="{C43EAB0B-5B85-4FE9-9582-07448BF49D37}" type="presParOf" srcId="{5184F911-86E5-4AF2-94E9-A8C679BEDBA7}" destId="{7A5EF23D-2BD7-460F-9E01-490C3428B4AE}" srcOrd="1" destOrd="0" presId="urn:microsoft.com/office/officeart/2008/layout/RadialCluster"/>
    <dgm:cxn modelId="{E205CE89-6890-40F0-AA0B-C18F45584099}" type="presParOf" srcId="{7A5EF23D-2BD7-460F-9E01-490C3428B4AE}" destId="{434A28F6-D035-42E2-9985-FDE2417DB5FA}" srcOrd="0" destOrd="0" presId="urn:microsoft.com/office/officeart/2008/layout/RadialCluster"/>
    <dgm:cxn modelId="{A75D7485-41D4-4B35-8C9F-710FCBCA068F}" type="presParOf" srcId="{7A5EF23D-2BD7-460F-9E01-490C3428B4AE}" destId="{E6BAAF31-A8CC-4665-BE73-6CDFD94F79B2}" srcOrd="1" destOrd="0" presId="urn:microsoft.com/office/officeart/2008/layout/RadialCluster"/>
    <dgm:cxn modelId="{CD57A1E6-E563-4825-8B7D-4F6916C5DA9C}" type="presParOf" srcId="{7A5EF23D-2BD7-460F-9E01-490C3428B4AE}" destId="{63E27275-91F2-4A53-8F9E-6EF457B4CBB9}" srcOrd="2" destOrd="0" presId="urn:microsoft.com/office/officeart/2008/layout/RadialCluster"/>
    <dgm:cxn modelId="{6348EB3F-DB52-4AAE-A05C-4608AAA25CC4}" type="presParOf" srcId="{7A5EF23D-2BD7-460F-9E01-490C3428B4AE}" destId="{C5787153-6081-4BA7-8BA6-F27A63CDC1F7}" srcOrd="3" destOrd="0" presId="urn:microsoft.com/office/officeart/2008/layout/RadialCluster"/>
    <dgm:cxn modelId="{757E0C2F-307C-46C4-8EB2-D17D2F400B6D}" type="presParOf" srcId="{7A5EF23D-2BD7-460F-9E01-490C3428B4AE}" destId="{8D7443B5-4867-4AC3-ABC6-3DC30A5644C9}" srcOrd="4" destOrd="0" presId="urn:microsoft.com/office/officeart/2008/layout/RadialCluster"/>
    <dgm:cxn modelId="{FEDAF39D-5B30-4647-856A-99A7229396C4}" type="presParOf" srcId="{7A5EF23D-2BD7-460F-9E01-490C3428B4AE}" destId="{7984E2D2-37A1-48F5-B308-7A26E4807050}" srcOrd="5" destOrd="0" presId="urn:microsoft.com/office/officeart/2008/layout/RadialCluster"/>
    <dgm:cxn modelId="{8AAE5261-0177-48A3-922C-1F373D621D1B}" type="presParOf" srcId="{7A5EF23D-2BD7-460F-9E01-490C3428B4AE}" destId="{E2855E30-94E1-49F7-A099-D09B903CF101}" srcOrd="6" destOrd="0" presId="urn:microsoft.com/office/officeart/2008/layout/RadialCluster"/>
    <dgm:cxn modelId="{1E90158A-A7A6-4420-B608-6EB33781250C}" type="presParOf" srcId="{7A5EF23D-2BD7-460F-9E01-490C3428B4AE}" destId="{DA4DE4BB-4F38-4137-B3EC-6C2C53EA911F}" srcOrd="7" destOrd="0" presId="urn:microsoft.com/office/officeart/2008/layout/RadialCluster"/>
    <dgm:cxn modelId="{22F945DD-BB60-4429-A3BE-8F90F3916F24}" type="presParOf" srcId="{7A5EF23D-2BD7-460F-9E01-490C3428B4AE}" destId="{06FBFB4E-A9D0-4B2F-A6F1-7C9CD53A2639}" srcOrd="8" destOrd="0" presId="urn:microsoft.com/office/officeart/2008/layout/RadialCluster"/>
    <dgm:cxn modelId="{231F661B-8632-4724-8F72-760B7B037F01}" type="presParOf" srcId="{5184F911-86E5-4AF2-94E9-A8C679BEDBA7}" destId="{8E1E1DA9-F59E-4288-8E90-B6CAC35EE8FD}" srcOrd="2" destOrd="0" presId="urn:microsoft.com/office/officeart/2008/layout/RadialCluster"/>
    <dgm:cxn modelId="{14224932-CE3A-478F-BBA7-3E21F73CA9C1}" type="presParOf" srcId="{5184F911-86E5-4AF2-94E9-A8C679BEDBA7}" destId="{B71164EF-836C-449F-851B-0CA15165F412}" srcOrd="3" destOrd="0" presId="urn:microsoft.com/office/officeart/2008/layout/RadialCluster"/>
    <dgm:cxn modelId="{512F4319-0756-48BA-8F44-D1B590524C5E}" type="presParOf" srcId="{B71164EF-836C-449F-851B-0CA15165F412}" destId="{0F8F57AA-0BD1-457D-869A-977D8686395C}" srcOrd="0" destOrd="0" presId="urn:microsoft.com/office/officeart/2008/layout/RadialCluster"/>
    <dgm:cxn modelId="{DD72496A-DD2F-4438-A802-17EEB8B2BFEF}" type="presParOf" srcId="{5184F911-86E5-4AF2-94E9-A8C679BEDBA7}" destId="{AD3445BC-3952-4429-ABD1-84D60BD49AAB}" srcOrd="4" destOrd="0" presId="urn:microsoft.com/office/officeart/2008/layout/RadialCluster"/>
    <dgm:cxn modelId="{57193033-78C8-4807-8A8C-D7D9CB59EB5A}" type="presParOf" srcId="{5184F911-86E5-4AF2-94E9-A8C679BEDBA7}" destId="{AAC176EB-18B5-403B-828E-DFD08DDC8E94}" srcOrd="5" destOrd="0" presId="urn:microsoft.com/office/officeart/2008/layout/RadialCluster"/>
    <dgm:cxn modelId="{7A4B3FA1-37CB-40A3-8866-054B0A1E61A1}" type="presParOf" srcId="{AAC176EB-18B5-403B-828E-DFD08DDC8E94}" destId="{61C717AD-2981-4E5C-BA2B-FBB3F609F433}" srcOrd="0" destOrd="0" presId="urn:microsoft.com/office/officeart/2008/layout/RadialCluster"/>
    <dgm:cxn modelId="{77DE8BAF-8E5A-4D95-8E19-95D055E84C1C}" type="presParOf" srcId="{5184F911-86E5-4AF2-94E9-A8C679BEDBA7}" destId="{654BF45D-F053-4ADF-9916-57D46FD98899}" srcOrd="6" destOrd="0" presId="urn:microsoft.com/office/officeart/2008/layout/RadialCluster"/>
    <dgm:cxn modelId="{4A5934B0-D3F2-4737-B011-F9B1AB5D2BCE}" type="presParOf" srcId="{5184F911-86E5-4AF2-94E9-A8C679BEDBA7}" destId="{3E1078CF-90E5-4D1F-8E93-2DF5A49BF1E5}" srcOrd="7" destOrd="0" presId="urn:microsoft.com/office/officeart/2008/layout/RadialCluster"/>
    <dgm:cxn modelId="{3A5E0D88-452E-478B-80AB-2B31FADB3302}" type="presParOf" srcId="{3E1078CF-90E5-4D1F-8E93-2DF5A49BF1E5}" destId="{BE27FD0B-2900-4C9D-8435-50959366ECD7}" srcOrd="0" destOrd="0" presId="urn:microsoft.com/office/officeart/2008/layout/RadialCluster"/>
    <dgm:cxn modelId="{8E482D6E-D0DA-4F61-881D-41F8E006B0F1}" type="presParOf" srcId="{5184F911-86E5-4AF2-94E9-A8C679BEDBA7}" destId="{2A262237-6C7A-466C-9F66-6C25F4159191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262237-6C7A-466C-9F66-6C25F4159191}">
      <dsp:nvSpPr>
        <dsp:cNvPr id="0" name=""/>
        <dsp:cNvSpPr/>
      </dsp:nvSpPr>
      <dsp:spPr>
        <a:xfrm rot="10688716">
          <a:off x="4536341" y="3848009"/>
          <a:ext cx="6232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32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BF45D-F053-4ADF-9916-57D46FD98899}">
      <dsp:nvSpPr>
        <dsp:cNvPr id="0" name=""/>
        <dsp:cNvSpPr/>
      </dsp:nvSpPr>
      <dsp:spPr>
        <a:xfrm rot="5460626">
          <a:off x="6257579" y="4743259"/>
          <a:ext cx="2437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7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445BC-3952-4429-ABD1-84D60BD49AAB}">
      <dsp:nvSpPr>
        <dsp:cNvPr id="0" name=""/>
        <dsp:cNvSpPr/>
      </dsp:nvSpPr>
      <dsp:spPr>
        <a:xfrm rot="21113">
          <a:off x="7632847" y="3807019"/>
          <a:ext cx="5040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06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E1DA9-F59E-4288-8E90-B6CAC35EE8FD}">
      <dsp:nvSpPr>
        <dsp:cNvPr id="0" name=""/>
        <dsp:cNvSpPr/>
      </dsp:nvSpPr>
      <dsp:spPr>
        <a:xfrm rot="16093659">
          <a:off x="6243635" y="2851207"/>
          <a:ext cx="2463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3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FF0AD-C89A-4E46-B2EE-DCF26EC23F40}">
      <dsp:nvSpPr>
        <dsp:cNvPr id="0" name=""/>
        <dsp:cNvSpPr/>
      </dsp:nvSpPr>
      <dsp:spPr>
        <a:xfrm>
          <a:off x="5159378" y="2974335"/>
          <a:ext cx="2473473" cy="164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Чем заинтересовать гостей?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59378" y="2974335"/>
        <a:ext cx="2473473" cy="1647081"/>
      </dsp:txXfrm>
    </dsp:sp>
    <dsp:sp modelId="{434A28F6-D035-42E2-9985-FDE2417DB5FA}">
      <dsp:nvSpPr>
        <dsp:cNvPr id="0" name=""/>
        <dsp:cNvSpPr/>
      </dsp:nvSpPr>
      <dsp:spPr>
        <a:xfrm>
          <a:off x="5616623" y="1440162"/>
          <a:ext cx="1452926" cy="12879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Объекты природы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16623" y="1440162"/>
        <a:ext cx="1452926" cy="1287917"/>
      </dsp:txXfrm>
    </dsp:sp>
    <dsp:sp modelId="{E6BAAF31-A8CC-4665-BE73-6CDFD94F79B2}">
      <dsp:nvSpPr>
        <dsp:cNvPr id="0" name=""/>
        <dsp:cNvSpPr/>
      </dsp:nvSpPr>
      <dsp:spPr>
        <a:xfrm rot="10368791">
          <a:off x="4640731" y="2237009"/>
          <a:ext cx="9797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974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27275-91F2-4A53-8F9E-6EF457B4CBB9}">
      <dsp:nvSpPr>
        <dsp:cNvPr id="0" name=""/>
        <dsp:cNvSpPr/>
      </dsp:nvSpPr>
      <dsp:spPr>
        <a:xfrm>
          <a:off x="3456386" y="1983526"/>
          <a:ext cx="1188193" cy="779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Бобры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3456386" y="1983526"/>
        <a:ext cx="1188193" cy="779363"/>
      </dsp:txXfrm>
    </dsp:sp>
    <dsp:sp modelId="{C5787153-6081-4BA7-8BA6-F27A63CDC1F7}">
      <dsp:nvSpPr>
        <dsp:cNvPr id="0" name=""/>
        <dsp:cNvSpPr/>
      </dsp:nvSpPr>
      <dsp:spPr>
        <a:xfrm rot="18901645">
          <a:off x="6910063" y="1252696"/>
          <a:ext cx="5304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048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443B5-4867-4AC3-ABC6-3DC30A5644C9}">
      <dsp:nvSpPr>
        <dsp:cNvPr id="0" name=""/>
        <dsp:cNvSpPr/>
      </dsp:nvSpPr>
      <dsp:spPr>
        <a:xfrm>
          <a:off x="5981787" y="300283"/>
          <a:ext cx="3528008" cy="764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Пруд,  речка </a:t>
          </a:r>
          <a:r>
            <a:rPr lang="ru-RU" sz="2000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Поволоска</a:t>
          </a:r>
          <a:endParaRPr lang="ru-RU" sz="20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81787" y="300283"/>
        <a:ext cx="3528008" cy="764947"/>
      </dsp:txXfrm>
    </dsp:sp>
    <dsp:sp modelId="{7984E2D2-37A1-48F5-B308-7A26E4807050}">
      <dsp:nvSpPr>
        <dsp:cNvPr id="0" name=""/>
        <dsp:cNvSpPr/>
      </dsp:nvSpPr>
      <dsp:spPr>
        <a:xfrm rot="21490504">
          <a:off x="7069410" y="2052220"/>
          <a:ext cx="549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72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55E30-94E1-49F7-A099-D09B903CF101}">
      <dsp:nvSpPr>
        <dsp:cNvPr id="0" name=""/>
        <dsp:cNvSpPr/>
      </dsp:nvSpPr>
      <dsp:spPr>
        <a:xfrm flipH="1">
          <a:off x="7618996" y="1618051"/>
          <a:ext cx="2030077" cy="786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Ягодные и грибные  места</a:t>
          </a:r>
          <a:endParaRPr lang="ru-RU" sz="20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 flipH="1">
        <a:off x="7618996" y="1618051"/>
        <a:ext cx="2030077" cy="786150"/>
      </dsp:txXfrm>
    </dsp:sp>
    <dsp:sp modelId="{DA4DE4BB-4F38-4137-B3EC-6C2C53EA911F}">
      <dsp:nvSpPr>
        <dsp:cNvPr id="0" name=""/>
        <dsp:cNvSpPr/>
      </dsp:nvSpPr>
      <dsp:spPr>
        <a:xfrm rot="12901160">
          <a:off x="4682493" y="1280376"/>
          <a:ext cx="1027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710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BFB4E-A9D0-4B2F-A6F1-7C9CD53A2639}">
      <dsp:nvSpPr>
        <dsp:cNvPr id="0" name=""/>
        <dsp:cNvSpPr/>
      </dsp:nvSpPr>
      <dsp:spPr>
        <a:xfrm>
          <a:off x="3419429" y="366964"/>
          <a:ext cx="1829101" cy="618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Липовая роща</a:t>
          </a:r>
          <a:endParaRPr lang="ru-RU" sz="20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19429" y="366964"/>
        <a:ext cx="1829101" cy="618709"/>
      </dsp:txXfrm>
    </dsp:sp>
    <dsp:sp modelId="{0F8F57AA-0BD1-457D-869A-977D8686395C}">
      <dsp:nvSpPr>
        <dsp:cNvPr id="0" name=""/>
        <dsp:cNvSpPr/>
      </dsp:nvSpPr>
      <dsp:spPr>
        <a:xfrm>
          <a:off x="8136908" y="3208917"/>
          <a:ext cx="1964219" cy="1211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Храм Святой Троицы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36908" y="3208917"/>
        <a:ext cx="1964219" cy="1211363"/>
      </dsp:txXfrm>
    </dsp:sp>
    <dsp:sp modelId="{61C717AD-2981-4E5C-BA2B-FBB3F609F433}">
      <dsp:nvSpPr>
        <dsp:cNvPr id="0" name=""/>
        <dsp:cNvSpPr/>
      </dsp:nvSpPr>
      <dsp:spPr>
        <a:xfrm>
          <a:off x="5247324" y="4865102"/>
          <a:ext cx="2241509" cy="1044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Интересные люди (односельчане)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47324" y="4865102"/>
        <a:ext cx="2241509" cy="1044803"/>
      </dsp:txXfrm>
    </dsp:sp>
    <dsp:sp modelId="{BE27FD0B-2900-4C9D-8435-50959366ECD7}">
      <dsp:nvSpPr>
        <dsp:cNvPr id="0" name=""/>
        <dsp:cNvSpPr/>
      </dsp:nvSpPr>
      <dsp:spPr>
        <a:xfrm>
          <a:off x="2568890" y="3243402"/>
          <a:ext cx="1967613" cy="129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Школьный музей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8890" y="3243402"/>
        <a:ext cx="1967613" cy="1293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6BAE4-54D0-488A-BAFC-5FC41D3484BE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A8CC4-C7B2-4117-BAEC-0641A54A0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A8CC4-C7B2-4117-BAEC-0641A54A0F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B0A34E-A418-4DB3-8A10-9CCAE1E46B4C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9C588C-08F9-4DA5-B01E-51B258E3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iki.iro.yar.ru/index.php/%D0%9F%D1%80%D0%BE%D0%B5%D0%BA%D1%82_%D0%9E%D0%A3_%D0%9B%D1%8E%D0%B1%D0%B8%D0%BC%D1%81%D0%BA%D0%BE%D0%B3%D0%BE_%D0%9C%D0%A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692696"/>
            <a:ext cx="785818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Вводная  презентация в сетевой межшкольный Интернет-проект </a:t>
            </a:r>
            <a:r>
              <a:rPr lang="ru-RU" sz="49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«Приезжайте к нам в гости!»</a:t>
            </a: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3571876"/>
            <a:ext cx="36433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Авторы:  Моисеева Н.В.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Моисеева С.В.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Бармановская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оош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Любимского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МР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Ярославской области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621508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1439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мы будем заниматься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8001056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изучать родной край;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учится работать с информацией;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исследовать;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учиться оценивать себя и результат своей работы.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Выбери себе роль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Учитель\Desktop\рисунки человечков\журнали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143248"/>
            <a:ext cx="1119189" cy="1841865"/>
          </a:xfrm>
          <a:prstGeom prst="rect">
            <a:avLst/>
          </a:prstGeom>
          <a:noFill/>
        </p:spPr>
      </p:pic>
      <p:pic>
        <p:nvPicPr>
          <p:cNvPr id="6147" name="Picture 3" descr="C:\Users\Учитель\Desktop\рисунки человечков\слупо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8715" y="5072074"/>
            <a:ext cx="1257309" cy="1571636"/>
          </a:xfrm>
          <a:prstGeom prst="rect">
            <a:avLst/>
          </a:prstGeom>
          <a:noFill/>
        </p:spPr>
      </p:pic>
      <p:pic>
        <p:nvPicPr>
          <p:cNvPr id="6148" name="Picture 4" descr="C:\Users\Учитель\Desktop\рисунки человечков\капита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428736"/>
            <a:ext cx="2762256" cy="2071692"/>
          </a:xfrm>
          <a:prstGeom prst="rect">
            <a:avLst/>
          </a:prstGeom>
          <a:noFill/>
        </p:spPr>
      </p:pic>
      <p:pic>
        <p:nvPicPr>
          <p:cNvPr id="6149" name="Picture 5" descr="C:\Users\Учитель\Desktop\рисунки человечков\художн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000240"/>
            <a:ext cx="2143140" cy="1600685"/>
          </a:xfrm>
          <a:prstGeom prst="rect">
            <a:avLst/>
          </a:prstGeom>
          <a:noFill/>
        </p:spPr>
      </p:pic>
      <p:pic>
        <p:nvPicPr>
          <p:cNvPr id="6150" name="Picture 6" descr="C:\Users\Учитель\Desktop\рисунки человечков\фото.jpg"/>
          <p:cNvPicPr>
            <a:picLocks noChangeAspect="1" noChangeArrowheads="1"/>
          </p:cNvPicPr>
          <p:nvPr/>
        </p:nvPicPr>
        <p:blipFill>
          <a:blip r:embed="rId6" cstate="print"/>
          <a:srcRect l="5963" b="4348"/>
          <a:stretch>
            <a:fillRect/>
          </a:stretch>
        </p:blipFill>
        <p:spPr bwMode="auto">
          <a:xfrm>
            <a:off x="6715140" y="5000636"/>
            <a:ext cx="1126637" cy="15716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28794" y="142873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капитан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572008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1500174"/>
            <a:ext cx="329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художник - оформитель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2714620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журналист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4500570"/>
            <a:ext cx="2770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фотокорреспондент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48680"/>
            <a:ext cx="7697614" cy="180875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правила будем выполнять, чтобы добиться успеха?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643182"/>
            <a:ext cx="7604918" cy="3871621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Каждый может высказать своё мнение.</a:t>
            </a:r>
          </a:p>
          <a:p>
            <a:pPr marL="971550" lvl="1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Один говорит, а остальные слушают.</a:t>
            </a:r>
          </a:p>
          <a:p>
            <a:pPr marL="971550" lvl="1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Каждое предложение обсуждается в команде.</a:t>
            </a:r>
          </a:p>
          <a:p>
            <a:pPr marL="971550" lvl="1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Общее решение принимается всей командой.</a:t>
            </a:r>
          </a:p>
        </p:txBody>
      </p:sp>
    </p:spTree>
    <p:extLst>
      <p:ext uri="{BB962C8B-B14F-4D97-AF65-F5344CB8AC3E}">
        <p14:creationId xmlns="" xmlns:p14="http://schemas.microsoft.com/office/powerpoint/2010/main" val="9947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170686" cy="299868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Добро пожаловать в проект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«Приезжайте к нам в гости!»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285" y="3973432"/>
            <a:ext cx="3490000" cy="220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675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Когда и кому мы говорим: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«Приезжайте к нам в гости!»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0"/>
            <a:ext cx="4329974" cy="273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7715304" cy="235745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Можно ли туристов назвать гостями?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Где путешествуют туристы?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путешеств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714620"/>
            <a:ext cx="5667542" cy="3782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89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88641"/>
            <a:ext cx="7531248" cy="936103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чем хороша наша сторона?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17232"/>
            <a:ext cx="5792688" cy="107309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7" name="Picture 3" descr="C:\Users\алена\Desktop\карта.jpg"/>
          <p:cNvPicPr>
            <a:picLocks noChangeAspect="1" noChangeArrowheads="1"/>
          </p:cNvPicPr>
          <p:nvPr/>
        </p:nvPicPr>
        <p:blipFill>
          <a:blip r:embed="rId2" cstate="print"/>
          <a:srcRect t="25709" r="27273" b="20108"/>
          <a:stretch>
            <a:fillRect/>
          </a:stretch>
        </p:blipFill>
        <p:spPr bwMode="auto">
          <a:xfrm>
            <a:off x="2843808" y="1268760"/>
            <a:ext cx="4057483" cy="54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00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0" y="620688"/>
            <a:ext cx="3120281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Сделаем  пребывание гостей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Любимской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земле нескучным!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Картинки по запросу скучный смайл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скучный смайли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 descr="Картинки по запросу путешественники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B5E4F8"/>
              </a:clrFrom>
              <a:clrTo>
                <a:srgbClr val="B5E4F8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769" t="5425" r="5722" b="27725"/>
          <a:stretch/>
        </p:blipFill>
        <p:spPr bwMode="auto">
          <a:xfrm>
            <a:off x="5148064" y="3140968"/>
            <a:ext cx="2880320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4329974" cy="273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071537" y="3475500"/>
            <a:ext cx="3747767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Включаемся в сетевой проект, который объединит работу команд из разных школ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Любимского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6021288"/>
            <a:ext cx="64807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Ура! Работаем в Интернет</a:t>
            </a:r>
            <a:endParaRPr lang="ru-RU" sz="2800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чем уникальность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Любимского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края?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создать неповторимый образ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Любимского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края?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бы я представил свой край другу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Картинки по запросу скучный смайл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скучный смайли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 descr="Картинки по запросу путешественники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B5E4F8"/>
              </a:clrFrom>
              <a:clrTo>
                <a:srgbClr val="B5E4F8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769" t="5425" r="5722" b="27725"/>
          <a:stretch/>
        </p:blipFill>
        <p:spPr bwMode="auto">
          <a:xfrm>
            <a:off x="4929190" y="3500438"/>
            <a:ext cx="2907217" cy="27618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0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554168" cy="9087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«Мозговой штурм»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9727603"/>
              </p:ext>
            </p:extLst>
          </p:nvPr>
        </p:nvGraphicFramePr>
        <p:xfrm>
          <a:off x="-1476672" y="764704"/>
          <a:ext cx="11833440" cy="705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334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Наш выбор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30297"/>
            <a:ext cx="7410722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991635"/>
            <a:ext cx="75541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Разработать и представить туристический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маршрут по своему родному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Любимскому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краю, который будет интересен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вашим сверстникам (от 9 до 15 лет).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Сроки: март – июнь 2017 года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 работы: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сайт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799px-Yar76 ban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85184"/>
            <a:ext cx="6667500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125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421</TotalTime>
  <Words>212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Вводная  презентация в сетевой межшкольный Интернет-проект «Приезжайте к нам в гости!»  </vt:lpstr>
      <vt:lpstr> </vt:lpstr>
      <vt:lpstr>Можно ли туристов назвать гостями? Где путешествуют туристы?</vt:lpstr>
      <vt:lpstr>А чем хороша наша сторона?</vt:lpstr>
      <vt:lpstr>Слайд 5</vt:lpstr>
      <vt:lpstr>Вопросы проекта</vt:lpstr>
      <vt:lpstr>«Мозговой штурм»</vt:lpstr>
      <vt:lpstr>Наш выбор</vt:lpstr>
      <vt:lpstr>Цель проекта</vt:lpstr>
      <vt:lpstr>Чем мы будем заниматься</vt:lpstr>
      <vt:lpstr>Выбери себе роль</vt:lpstr>
      <vt:lpstr>Какие правила будем выполнять, чтобы добиться успеха? </vt:lpstr>
      <vt:lpstr>Добро пожаловать в проект  «Приезжайте к нам в гости!»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Чья хатка с краю</dc:title>
  <dc:creator>Учитель</dc:creator>
  <cp:lastModifiedBy>алена</cp:lastModifiedBy>
  <cp:revision>57</cp:revision>
  <dcterms:created xsi:type="dcterms:W3CDTF">2017-02-28T08:41:28Z</dcterms:created>
  <dcterms:modified xsi:type="dcterms:W3CDTF">2017-03-17T21:23:27Z</dcterms:modified>
</cp:coreProperties>
</file>